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7" r:id="rId5"/>
    <p:sldId id="266" r:id="rId6"/>
    <p:sldId id="264" r:id="rId7"/>
    <p:sldId id="261" r:id="rId8"/>
    <p:sldId id="260" r:id="rId9"/>
    <p:sldId id="26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F515FDD-209A-8F44-8189-02EE72B9192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1814DB7-0071-D04A-99A6-CC35798EC2A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FDD-209A-8F44-8189-02EE72B9192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DB7-0071-D04A-99A6-CC35798E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FDD-209A-8F44-8189-02EE72B9192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DB7-0071-D04A-99A6-CC35798E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FDD-209A-8F44-8189-02EE72B9192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DB7-0071-D04A-99A6-CC35798E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FDD-209A-8F44-8189-02EE72B9192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DB7-0071-D04A-99A6-CC35798E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FDD-209A-8F44-8189-02EE72B9192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DB7-0071-D04A-99A6-CC35798EC2A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FDD-209A-8F44-8189-02EE72B9192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DB7-0071-D04A-99A6-CC35798E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FDD-209A-8F44-8189-02EE72B9192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DB7-0071-D04A-99A6-CC35798E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FDD-209A-8F44-8189-02EE72B9192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DB7-0071-D04A-99A6-CC35798E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FDD-209A-8F44-8189-02EE72B9192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DB7-0071-D04A-99A6-CC35798EC2A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5FDD-209A-8F44-8189-02EE72B9192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4DB7-0071-D04A-99A6-CC35798E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F515FDD-209A-8F44-8189-02EE72B9192A}" type="datetimeFigureOut">
              <a:rPr lang="pt-BR" smtClean="0"/>
              <a:pPr/>
              <a:t>20/09/2019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1814DB7-0071-D04A-99A6-CC35798EC2A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A0492-95AC-1F4E-8DF2-9D621C8B3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2009" y="304800"/>
            <a:ext cx="4417807" cy="1702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Fortaleza de </a:t>
            </a:r>
            <a:b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Santo Amaro </a:t>
            </a:r>
            <a:b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 Barra Grande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2F4496-A84E-1D4F-8683-A79FD047B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2534" y="5584550"/>
            <a:ext cx="4747517" cy="40854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Prefeitura Municipal de Guarujá</a:t>
            </a:r>
          </a:p>
          <a:p>
            <a:pPr algn="ctr"/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Secretaria </a:t>
            </a:r>
            <a:r>
              <a:rPr lang="pt-BR" sz="1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Cultura</a:t>
            </a:r>
            <a:endParaRPr lang="pt-B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pt-BR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535" y="2414611"/>
            <a:ext cx="4670946" cy="270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1EA0492-95AC-1F4E-8DF2-9D621C8B3DEC}"/>
              </a:ext>
            </a:extLst>
          </p:cNvPr>
          <p:cNvSpPr txBox="1">
            <a:spLocks/>
          </p:cNvSpPr>
          <p:nvPr/>
        </p:nvSpPr>
        <p:spPr>
          <a:xfrm>
            <a:off x="6125965" y="5122261"/>
            <a:ext cx="4824087" cy="4622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3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IX JORNADA DE ESTUDOS DE HISTÓRIA  </a:t>
            </a: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MILITAR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</a:p>
        </p:txBody>
      </p:sp>
      <p:sp>
        <p:nvSpPr>
          <p:cNvPr id="6" name="Retângulo 5"/>
          <p:cNvSpPr/>
          <p:nvPr/>
        </p:nvSpPr>
        <p:spPr>
          <a:xfrm>
            <a:off x="6916398" y="6464488"/>
            <a:ext cx="33228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Arqtª</a:t>
            </a:r>
            <a:r>
              <a:rPr lang="pt-BR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pt-BR" sz="1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Urbtª</a:t>
            </a:r>
            <a:r>
              <a:rPr lang="pt-BR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Lucia Helena da Silva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5918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4">
            <a:extLst>
              <a:ext uri="{FF2B5EF4-FFF2-40B4-BE49-F238E27FC236}">
                <a16:creationId xmlns:a16="http://schemas.microsoft.com/office/drawing/2014/main" id="{3F6EF9F7-5D20-E94F-A47E-6D73385FF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113" y="4155583"/>
            <a:ext cx="2951119" cy="2212892"/>
          </a:xfrm>
          <a:prstGeom prst="rect">
            <a:avLst/>
          </a:prstGeom>
        </p:spPr>
      </p:pic>
      <p:pic>
        <p:nvPicPr>
          <p:cNvPr id="8196" name="Picture 4" descr="Ver a imagem de orig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14" y="3192774"/>
            <a:ext cx="13843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Resultado de imagem para fortaleza da barra grande f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3554"/>
            <a:ext cx="3909837" cy="289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4">
            <a:extLst>
              <a:ext uri="{FF2B5EF4-FFF2-40B4-BE49-F238E27FC236}">
                <a16:creationId xmlns:a16="http://schemas.microsoft.com/office/drawing/2014/main" id="{AC6A03D1-D307-3D45-84E4-8FA9FAB002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37" y="3368856"/>
            <a:ext cx="2249714" cy="299961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F023A1F-9547-984D-9929-5A37DB8A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64446"/>
            <a:ext cx="3124200" cy="707154"/>
          </a:xfrm>
        </p:spPr>
        <p:txBody>
          <a:bodyPr/>
          <a:lstStyle/>
          <a:p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Destaques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1EA0492-95AC-1F4E-8DF2-9D621C8B3DEC}"/>
              </a:ext>
            </a:extLst>
          </p:cNvPr>
          <p:cNvSpPr txBox="1">
            <a:spLocks/>
          </p:cNvSpPr>
          <p:nvPr/>
        </p:nvSpPr>
        <p:spPr>
          <a:xfrm>
            <a:off x="6101145" y="0"/>
            <a:ext cx="4824087" cy="711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IX JORNADA DE ESTUDOS DE HISTÓRIA  </a:t>
            </a: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MILITAR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</a:p>
        </p:txBody>
      </p:sp>
      <p:pic>
        <p:nvPicPr>
          <p:cNvPr id="8200" name="Picture 8" descr="Ver a imagem de orige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432" y="825816"/>
            <a:ext cx="2912232" cy="193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2">
            <a:extLst>
              <a:ext uri="{FF2B5EF4-FFF2-40B4-BE49-F238E27FC236}">
                <a16:creationId xmlns:a16="http://schemas.microsoft.com/office/drawing/2014/main" id="{FC347FCA-C12A-6D4F-826F-F050117693A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63" y="718384"/>
            <a:ext cx="3612445" cy="2709334"/>
          </a:xfrm>
          <a:prstGeom prst="rect">
            <a:avLst/>
          </a:prstGeom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739" y="2908391"/>
            <a:ext cx="2362200" cy="166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Ver a imagem de orige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55583"/>
            <a:ext cx="3705222" cy="235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391022" y="6538759"/>
            <a:ext cx="7620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Arqtª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Urbtª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Lucia Helena da Silva   (13) 997719769  e-mail:  luhelena277@gmail.com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2294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76400" y="1003195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GESTÃO PÚBLICA de bens tombados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F0A0D08B-91C4-C645-ACA4-D04CDCA516B2}"/>
              </a:ext>
            </a:extLst>
          </p:cNvPr>
          <p:cNvSpPr txBox="1">
            <a:spLocks/>
          </p:cNvSpPr>
          <p:nvPr/>
        </p:nvSpPr>
        <p:spPr>
          <a:xfrm>
            <a:off x="1479175" y="2590800"/>
            <a:ext cx="9036423" cy="35089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PÚBLICO INTERNO: Poder público, estrutura governamental</a:t>
            </a:r>
          </a:p>
          <a:p>
            <a:pPr lvl="1"/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Despertar:</a:t>
            </a:r>
          </a:p>
          <a:p>
            <a:pPr lvl="2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senso de pertencimento e responsabilidade na gestão do bem; </a:t>
            </a:r>
          </a:p>
          <a:p>
            <a:pPr lvl="2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resgate a valores : respeito a história</a:t>
            </a:r>
          </a:p>
          <a:p>
            <a:pPr lvl="1"/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Disponibilizar:</a:t>
            </a:r>
          </a:p>
          <a:p>
            <a:pPr lvl="2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espaços de convivência e garantir a sensação de dever cumprido;</a:t>
            </a:r>
          </a:p>
          <a:p>
            <a:pPr lvl="1"/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Integrar: </a:t>
            </a:r>
          </a:p>
          <a:p>
            <a:pPr lvl="2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Bem tombado ao desenvolvimento urbano sustentável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048000" y="1828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DESAFIOS (3 VERBOS)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1EA0492-95AC-1F4E-8DF2-9D621C8B3DEC}"/>
              </a:ext>
            </a:extLst>
          </p:cNvPr>
          <p:cNvSpPr txBox="1">
            <a:spLocks/>
          </p:cNvSpPr>
          <p:nvPr/>
        </p:nvSpPr>
        <p:spPr>
          <a:xfrm>
            <a:off x="6128440" y="-4549"/>
            <a:ext cx="4824087" cy="711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IX JORNADA DE ESTUDOS DE HISTÓRIA  </a:t>
            </a: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MILITAR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</a:p>
        </p:txBody>
      </p:sp>
      <p:sp>
        <p:nvSpPr>
          <p:cNvPr id="8" name="Retângulo 7"/>
          <p:cNvSpPr/>
          <p:nvPr/>
        </p:nvSpPr>
        <p:spPr>
          <a:xfrm>
            <a:off x="4391022" y="6538759"/>
            <a:ext cx="7620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Arqtª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Urbtª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Lucia Helena da Silva   (13) 997719769  e-mail:  luhelena277@gmail.com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4948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C8081-C3A3-764C-8CD5-C2B4C1DA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3220" y="1219200"/>
            <a:ext cx="9366325" cy="87733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I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Desafio maior ainda...</a:t>
            </a:r>
            <a:b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pt-B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A0D08B-91C4-C645-ACA4-D04CDCA5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228" y="2057400"/>
            <a:ext cx="9036423" cy="3508977"/>
          </a:xfrm>
        </p:spPr>
        <p:txBody>
          <a:bodyPr>
            <a:normAutofit/>
          </a:bodyPr>
          <a:lstStyle/>
          <a:p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PÚBLICO EXTERNO: POPULAÇÃO LOCAL E DO ENTORNO</a:t>
            </a:r>
          </a:p>
          <a:p>
            <a:pPr lvl="1"/>
            <a: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Despertar : senso de pertencimento; </a:t>
            </a:r>
          </a:p>
          <a:p>
            <a:pPr lvl="2"/>
            <a: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resgate de valores : educação patrimonial.</a:t>
            </a:r>
          </a:p>
          <a:p>
            <a:pPr lvl="1"/>
            <a: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Disponibilizar:</a:t>
            </a:r>
          </a:p>
          <a:p>
            <a:pPr lvl="2"/>
            <a: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espaços para convivência garantindo  a sensação de segurança e bem estar. </a:t>
            </a:r>
          </a:p>
          <a:p>
            <a:pPr lvl="1"/>
            <a: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Integrar: </a:t>
            </a:r>
          </a:p>
          <a:p>
            <a:pPr lvl="2"/>
            <a: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Bem tombado x interesses imediatos e locais.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1EA0492-95AC-1F4E-8DF2-9D621C8B3DEC}"/>
              </a:ext>
            </a:extLst>
          </p:cNvPr>
          <p:cNvSpPr txBox="1">
            <a:spLocks/>
          </p:cNvSpPr>
          <p:nvPr/>
        </p:nvSpPr>
        <p:spPr>
          <a:xfrm>
            <a:off x="6128440" y="-4549"/>
            <a:ext cx="4824087" cy="711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IX JORNADA DE ESTUDOS DE HISTÓRIA  </a:t>
            </a: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MILITAR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91022" y="6538759"/>
            <a:ext cx="7620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Arqtª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Urbtª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Lucia Helena da Silva   (13) 997719769  e-mail:  luhelena277@gmail.com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717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>
            <a:extLst>
              <a:ext uri="{FF2B5EF4-FFF2-40B4-BE49-F238E27FC236}">
                <a16:creationId xmlns:a16="http://schemas.microsoft.com/office/drawing/2014/main" id="{B2ACDEDF-273E-7E40-8EE8-CFF4E0E6CC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657062"/>
            <a:ext cx="4371887" cy="2459187"/>
          </a:xfrm>
          <a:prstGeom prst="rect">
            <a:avLst/>
          </a:prstGeom>
        </p:spPr>
      </p:pic>
      <p:pic>
        <p:nvPicPr>
          <p:cNvPr id="3" name="Imagem 4">
            <a:extLst>
              <a:ext uri="{FF2B5EF4-FFF2-40B4-BE49-F238E27FC236}">
                <a16:creationId xmlns:a16="http://schemas.microsoft.com/office/drawing/2014/main" id="{AA3BDEEB-708A-CD49-8574-70B6A31B7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36215"/>
            <a:ext cx="3662892" cy="2747169"/>
          </a:xfrm>
          <a:prstGeom prst="rect">
            <a:avLst/>
          </a:prstGeom>
        </p:spPr>
      </p:pic>
      <p:pic>
        <p:nvPicPr>
          <p:cNvPr id="4" name="Imagem 8">
            <a:extLst>
              <a:ext uri="{FF2B5EF4-FFF2-40B4-BE49-F238E27FC236}">
                <a16:creationId xmlns:a16="http://schemas.microsoft.com/office/drawing/2014/main" id="{1AB82EF3-5BAD-B045-8F14-D77127E12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29" y="1898119"/>
            <a:ext cx="2249714" cy="399949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61999" y="454174"/>
            <a:ext cx="525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Público acadêmico;</a:t>
            </a:r>
          </a:p>
          <a:p>
            <a: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Pesquisadores;</a:t>
            </a:r>
          </a:p>
          <a:p>
            <a: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Empresas e consultorias...</a:t>
            </a:r>
          </a:p>
        </p:txBody>
      </p:sp>
      <p:pic>
        <p:nvPicPr>
          <p:cNvPr id="2" name="Imagem 12">
            <a:extLst>
              <a:ext uri="{FF2B5EF4-FFF2-40B4-BE49-F238E27FC236}">
                <a16:creationId xmlns:a16="http://schemas.microsoft.com/office/drawing/2014/main" id="{59EEA755-B92B-6B4D-9279-4D6DE357F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02" y="2362200"/>
            <a:ext cx="2303497" cy="307133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1EA0492-95AC-1F4E-8DF2-9D621C8B3DEC}"/>
              </a:ext>
            </a:extLst>
          </p:cNvPr>
          <p:cNvSpPr txBox="1">
            <a:spLocks/>
          </p:cNvSpPr>
          <p:nvPr/>
        </p:nvSpPr>
        <p:spPr>
          <a:xfrm>
            <a:off x="6101145" y="0"/>
            <a:ext cx="4824087" cy="711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IX JORNADA DE ESTUDOS DE HISTÓRIA  </a:t>
            </a: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MILITAR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</a:p>
        </p:txBody>
      </p:sp>
      <p:sp>
        <p:nvSpPr>
          <p:cNvPr id="8" name="Retângulo 7"/>
          <p:cNvSpPr/>
          <p:nvPr/>
        </p:nvSpPr>
        <p:spPr>
          <a:xfrm>
            <a:off x="4391022" y="6538759"/>
            <a:ext cx="7620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Arqtª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Urbtª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Lucia Helena da Silva   (13) 997719769  e-mail:  luhelena277@gmail.com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20860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370565"/>
            <a:ext cx="4343400" cy="1143000"/>
          </a:xfrm>
        </p:spPr>
        <p:txBody>
          <a:bodyPr>
            <a:normAutofit/>
          </a:bodyPr>
          <a:lstStyle/>
          <a:p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População local, Manifestações culturais. </a:t>
            </a: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BE7F5817-D114-2141-80E7-1C076191B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33987"/>
            <a:ext cx="4015431" cy="2251075"/>
          </a:xfrm>
          <a:prstGeom prst="rect">
            <a:avLst/>
          </a:prstGeom>
        </p:spPr>
      </p:pic>
      <p:pic>
        <p:nvPicPr>
          <p:cNvPr id="8" name="Imagem 12">
            <a:extLst>
              <a:ext uri="{FF2B5EF4-FFF2-40B4-BE49-F238E27FC236}">
                <a16:creationId xmlns:a16="http://schemas.microsoft.com/office/drawing/2014/main" id="{84FADD69-5DAC-9E4B-9010-932ED396AA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4038600"/>
            <a:ext cx="3479423" cy="2087757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1EA0492-95AC-1F4E-8DF2-9D621C8B3DEC}"/>
              </a:ext>
            </a:extLst>
          </p:cNvPr>
          <p:cNvSpPr txBox="1">
            <a:spLocks/>
          </p:cNvSpPr>
          <p:nvPr/>
        </p:nvSpPr>
        <p:spPr>
          <a:xfrm>
            <a:off x="6101145" y="0"/>
            <a:ext cx="4824087" cy="711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IX JORNADA DE ESTUDOS DE HISTÓRIA  </a:t>
            </a: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MILITAR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</a:p>
        </p:txBody>
      </p:sp>
      <p:pic>
        <p:nvPicPr>
          <p:cNvPr id="5" name="Imagem 10">
            <a:extLst>
              <a:ext uri="{FF2B5EF4-FFF2-40B4-BE49-F238E27FC236}">
                <a16:creationId xmlns:a16="http://schemas.microsoft.com/office/drawing/2014/main" id="{667B01A7-C029-C64C-BD79-917F25A9E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2759525"/>
            <a:ext cx="2610875" cy="3481167"/>
          </a:xfrm>
          <a:prstGeom prst="rect">
            <a:avLst/>
          </a:prstGeom>
        </p:spPr>
      </p:pic>
      <p:pic>
        <p:nvPicPr>
          <p:cNvPr id="7" name="Imagem 10">
            <a:extLst>
              <a:ext uri="{FF2B5EF4-FFF2-40B4-BE49-F238E27FC236}">
                <a16:creationId xmlns:a16="http://schemas.microsoft.com/office/drawing/2014/main" id="{CC50D412-D4D7-4144-BAB2-2C3A7F2D48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82472"/>
            <a:ext cx="4627035" cy="2602707"/>
          </a:xfrm>
          <a:prstGeom prst="rect">
            <a:avLst/>
          </a:prstGeom>
        </p:spPr>
      </p:pic>
      <p:pic>
        <p:nvPicPr>
          <p:cNvPr id="10" name="Imagem 6">
            <a:extLst>
              <a:ext uri="{FF2B5EF4-FFF2-40B4-BE49-F238E27FC236}">
                <a16:creationId xmlns:a16="http://schemas.microsoft.com/office/drawing/2014/main" id="{AC3C7F45-D19A-A848-A7A7-4FA82A254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45933"/>
            <a:ext cx="3448829" cy="2586622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391022" y="6538759"/>
            <a:ext cx="7620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Arqtª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Urbtª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Lucia Helena da Silva   (13) 997719769  e-mail:  luhelena277@gmail.com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5458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26" y="1821976"/>
            <a:ext cx="2802720" cy="210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41" y="3961443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8">
            <a:extLst>
              <a:ext uri="{FF2B5EF4-FFF2-40B4-BE49-F238E27FC236}">
                <a16:creationId xmlns:a16="http://schemas.microsoft.com/office/drawing/2014/main" id="{C570C171-A902-DC48-B47B-CDF049CAD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73692"/>
            <a:ext cx="3755572" cy="281667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456B34D-87F0-2041-A7D4-F27B1643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5257800" cy="1143000"/>
          </a:xfrm>
        </p:spPr>
        <p:txBody>
          <a:bodyPr>
            <a:normAutofit/>
          </a:bodyPr>
          <a:lstStyle/>
          <a:p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Espaço de descobertas... </a:t>
            </a:r>
            <a:b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Integração entre multiatores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:a16="http://schemas.microsoft.com/office/drawing/2014/main" id="{715B39AB-4A20-2B4D-8074-412CA43601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898902"/>
            <a:ext cx="4376562" cy="3282422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id="{82465437-A0BE-3341-93CA-E2FEB191DA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3136699" cy="235252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1EA0492-95AC-1F4E-8DF2-9D621C8B3DEC}"/>
              </a:ext>
            </a:extLst>
          </p:cNvPr>
          <p:cNvSpPr txBox="1">
            <a:spLocks/>
          </p:cNvSpPr>
          <p:nvPr/>
        </p:nvSpPr>
        <p:spPr>
          <a:xfrm>
            <a:off x="6098870" y="-25760"/>
            <a:ext cx="4824087" cy="711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IX JORNADA DE ESTUDOS DE HISTÓRIA  </a:t>
            </a: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MILITAR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</a:p>
        </p:txBody>
      </p:sp>
      <p:pic>
        <p:nvPicPr>
          <p:cNvPr id="9" name="Imagem 6">
            <a:extLst>
              <a:ext uri="{FF2B5EF4-FFF2-40B4-BE49-F238E27FC236}">
                <a16:creationId xmlns:a16="http://schemas.microsoft.com/office/drawing/2014/main" id="{4E626AEF-87BA-ED4E-86FE-44A707A785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79265"/>
            <a:ext cx="1981200" cy="2438401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391022" y="6538759"/>
            <a:ext cx="7620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Arqtª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Urbtª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Lucia Helena da Silva   (13) 997719769  e-mail:  luhelena277@gmail.com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0084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62004"/>
            <a:ext cx="3478979" cy="195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22" y="4114800"/>
            <a:ext cx="30607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7" y="2704729"/>
            <a:ext cx="281940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0CB6F1-3E5D-574E-B97E-3AB7D64FA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94747"/>
            <a:ext cx="2971800" cy="70065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 CUIDAR...</a:t>
            </a:r>
          </a:p>
        </p:txBody>
      </p:sp>
      <p:pic>
        <p:nvPicPr>
          <p:cNvPr id="8" name="Imagem 8">
            <a:extLst>
              <a:ext uri="{FF2B5EF4-FFF2-40B4-BE49-F238E27FC236}">
                <a16:creationId xmlns:a16="http://schemas.microsoft.com/office/drawing/2014/main" id="{01C46E71-3E70-DB4D-928B-784D9A98C3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749535"/>
            <a:ext cx="3957574" cy="22280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B1EA0492-95AC-1F4E-8DF2-9D621C8B3DEC}"/>
              </a:ext>
            </a:extLst>
          </p:cNvPr>
          <p:cNvSpPr txBox="1">
            <a:spLocks/>
          </p:cNvSpPr>
          <p:nvPr/>
        </p:nvSpPr>
        <p:spPr>
          <a:xfrm>
            <a:off x="6172200" y="-25021"/>
            <a:ext cx="4824087" cy="711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IX JORNADA DE ESTUDOS DE HISTÓRIA  </a:t>
            </a: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MILITAR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8000"/>
            <a:ext cx="3290699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Ver a imagem de orig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7520">
            <a:off x="3023659" y="1114210"/>
            <a:ext cx="2403625" cy="26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4">
            <a:extLst>
              <a:ext uri="{FF2B5EF4-FFF2-40B4-BE49-F238E27FC236}">
                <a16:creationId xmlns:a16="http://schemas.microsoft.com/office/drawing/2014/main" id="{899510E9-E5F9-2C40-8F18-F28729141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083" y="4741309"/>
            <a:ext cx="1360919" cy="1669016"/>
          </a:xfrm>
          <a:prstGeom prst="rect">
            <a:avLst/>
          </a:prstGeom>
        </p:spPr>
      </p:pic>
      <p:pic>
        <p:nvPicPr>
          <p:cNvPr id="10" name="Imagem 10">
            <a:extLst>
              <a:ext uri="{FF2B5EF4-FFF2-40B4-BE49-F238E27FC236}">
                <a16:creationId xmlns:a16="http://schemas.microsoft.com/office/drawing/2014/main" id="{E832BD70-AB6F-D141-A467-DEFB88AAF4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6474">
            <a:off x="5270742" y="1329109"/>
            <a:ext cx="2468953" cy="2679637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391022" y="6538759"/>
            <a:ext cx="7620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Arqtª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pt-BR" sz="1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Urbtª</a:t>
            </a:r>
            <a:r>
              <a:rPr lang="pt-BR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Lucia Helena da Silva   (13) 997719769  e-mail:  luhelena277@gmail.com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7107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10210800" cy="445873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Prefeitura Municipal de Guarujá</a:t>
            </a:r>
            <a:b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Secretaria de Cultura</a:t>
            </a:r>
            <a:b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pt-BR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Diretoria de Patrimônio Histórico, Cultural e Arquitetônico</a:t>
            </a:r>
            <a:b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pt-BR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Arqtª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pt-BR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Urbtª</a:t>
            </a:r>
            <a: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Lucia Helena da Silva</a:t>
            </a:r>
            <a:br>
              <a:rPr lang="pt-B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(13) 997719769 </a:t>
            </a:r>
            <a:b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pt-BR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luhelena277@gmail.com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1EA0492-95AC-1F4E-8DF2-9D621C8B3DEC}"/>
              </a:ext>
            </a:extLst>
          </p:cNvPr>
          <p:cNvSpPr txBox="1">
            <a:spLocks/>
          </p:cNvSpPr>
          <p:nvPr/>
        </p:nvSpPr>
        <p:spPr>
          <a:xfrm>
            <a:off x="6172200" y="-25021"/>
            <a:ext cx="4824087" cy="7115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IX JORNADA DE ESTUDOS DE HISTÓRIA  </a:t>
            </a:r>
            <a:r>
              <a:rPr lang="pt-BR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MILITAR</a:t>
            </a:r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pt-B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7502355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223</TotalTime>
  <Words>338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Austin</vt:lpstr>
      <vt:lpstr>Fortaleza de  Santo Amaro  da Barra Grande </vt:lpstr>
      <vt:lpstr>Destaques</vt:lpstr>
      <vt:lpstr>Apresentação do PowerPoint</vt:lpstr>
      <vt:lpstr>I          Desafio maior ainda... </vt:lpstr>
      <vt:lpstr>Apresentação do PowerPoint</vt:lpstr>
      <vt:lpstr>População local, Manifestações culturais. </vt:lpstr>
      <vt:lpstr>Espaço de descobertas...  Integração entre multiatores</vt:lpstr>
      <vt:lpstr>O CUIDAR...</vt:lpstr>
      <vt:lpstr>Prefeitura Municipal de Guarujá Secretaria de Cultura    Diretoria de Patrimônio Histórico, Cultural e Arquitetônico  Arqtª Urbtª Lucia Helena da Silva (13) 997719769   luhelena277@gmail.com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Fortaleza da Barra Grande de Santo Amaro</dc:title>
  <dc:creator>luhelena277@gmail.com</dc:creator>
  <cp:lastModifiedBy>Vagner Alves</cp:lastModifiedBy>
  <cp:revision>36</cp:revision>
  <dcterms:created xsi:type="dcterms:W3CDTF">2019-06-11T11:54:35Z</dcterms:created>
  <dcterms:modified xsi:type="dcterms:W3CDTF">2019-09-20T13:34:40Z</dcterms:modified>
</cp:coreProperties>
</file>